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8288000" cy="10287000"/>
  <p:notesSz cx="9929813" cy="6797675"/>
  <p:defaultTextStyle>
    <a:defPPr>
      <a:defRPr lang="ru-RU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E106C-0D9D-45EE-ADC2-3C3C4B15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F85285-A125-4C0E-8995-9C278ED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C39-6726-4BB9-A895-AFF9C810A510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0581B5-B9E7-4C52-B3A9-2283509A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1EB0C2-1EBD-464A-B203-9A718481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EF38-CF3E-45ED-80AB-ABA734D9D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67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90D94-984C-42FD-95FC-AACB782B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F46F70-F0BD-4BEF-8EAD-5B5329F19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A81D7D-DB07-4658-AD59-C17E27E76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5FC39-6726-4BB9-A895-AFF9C810A510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4AD1E3-528A-4929-9ACC-27A5EB35D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7AD0D-5078-4EDD-9E09-A54A1A66C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9EF38-CF3E-45ED-80AB-ABA734D9D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8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EEF6327-EEBE-4731-B5FD-91EF8BACF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7CD0DD-95E9-4137-A8F2-7CC8BDF9B6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34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6E28FAE-F42C-45D0-B3D2-6990050A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02782-EB15-4430-B2A3-1CA0F87BAC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59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2B839A1-25BD-4864-A4FD-55F7F6628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F5C287-3DB3-4DDD-A2E9-59077D53A8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29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A1A5BF0-065F-4BF0-BA1E-0F6C4970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A8C39D-DD2C-4656-B018-840BE197AD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2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B130984-5E9A-4DE3-9B86-B1C0D398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56397D-4666-4EA0-B138-C78F760C6D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5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5895CE0-5780-4B8F-A4C5-95843B51E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FB6E9D-1E5A-44A2-877D-8D13FD94F2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18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A3320EF-77FB-4ADE-9C78-966E2D22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DAAB2B-1D4B-486E-B3FE-B7AEE7AC7E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06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5409D6C-6690-4931-8C18-DDFAF61E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30BDA0-0384-4208-A6DD-03F0E2F286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23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0B5DF01-4319-41D2-A8B5-709777389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4FB0D6-1D57-4405-A68B-02FAE265B9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35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9AD2E0F-2AA2-4607-A3D2-6940B4AD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5B3749-DC06-4CD2-A85A-54AD51007D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7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743C494-35EF-4621-843F-9BF51CD2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CAD673-1BF5-4519-933C-A7A53CCDD9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71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4A09C18-B8E2-4CAD-8A48-829800F9A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BA713-7491-4836-AF6D-D679D54D63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32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394D998-AF75-41D5-B3C2-2001E4C76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335F92-7EE9-44FE-AE09-58863ADBDC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75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33A75BC-D32D-4A83-9B9F-1F54E41F9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0252C-51A2-4FCC-81D4-4E3B7E3941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F20E0A2-B604-436A-911D-09793EF96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7D2352-6730-4A6E-8D33-0B8C24A0D5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9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D89D072-2016-43FF-862E-F1B400ABA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41FD97-039B-4E80-9FCF-D8D043A12D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84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B847193-F588-4657-9A69-24D13BED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4E1E12-781B-4D25-ABC1-0325202B30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48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8089A03-EE46-4DEE-850C-65E564569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A8B449-D536-420E-AB3C-BB72745730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01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3BE2E01-5FC1-4988-A8D5-B608E005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2DA5A8-F37D-4447-B3D3-49A6CD17CC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63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2C14BB7-C30C-4E39-9F14-B00541D2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02F3F1-D8BB-45A2-B980-88203F650E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24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FF3ADFB-AFCC-46A7-93E7-3016C8D1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85EA0D-19A0-4335-97E8-AFBF6A1A6A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6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FD1B322-79CE-4902-8501-19DE4ADE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6AB4F5-AB3B-4226-9847-179500D646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28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051B18B-EE68-4CC4-84B7-91420FC73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9E49A4-70B0-4478-9658-17E6F1F12B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98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65B0677-FD0B-4812-8938-5817F463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40A59D-2EE6-4682-98E0-C1EB68EF58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90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EFA08BB-4D12-4F8F-B231-AD95331AC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AA6396-A3A1-4F61-BCE2-366ED391A1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07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9D7AB62-0C65-430A-923B-CF2309A0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BBC11D-8CE4-4EF6-A7E7-3D7DF2F8A4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49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658B35E-D683-4E76-9E1F-34193CD38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89DD7A-2095-48F0-9274-B6F9ACC842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53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9D87F59-B00B-4EE9-B772-FDCCE0E88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D642A1-470F-4F63-B874-09CDCAE258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92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7F7160F-9451-4681-B797-D81EBD0AF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D11ECA-1D52-4DB0-9803-0E4B1AB358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46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C494765-6DD6-4020-B26A-70F187A2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D8DCA0-30DE-436D-9D08-7C523CC422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31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9F32463-C103-4300-ACA8-7F8BD7225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5562E1-D738-4F64-A033-FB7AEEF252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1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573A5D4-A8CF-4377-8FDE-5AEB84EA5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2138D5-6A4C-4525-BE76-24E4FC269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64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CFC55AD-4A78-4CA9-BBB9-15621A64C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45BA60-C2AF-49EB-A025-E8345AEC5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6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29D492B-2092-47D9-8488-36CFB9B4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4E560D-64A2-47D8-A28D-127C4BC03F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3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67076F9-430B-4473-AC7C-6780D812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9C1007-D771-4CEF-962F-03A4B6F142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1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2BEE19E-A04F-4A14-A3CC-29B06728C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2756AA-0B1F-4EBE-81C2-32D95FCD97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68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5D71A42-014F-44AC-86C1-1953D8C5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10B202-63B1-4336-A5D7-CF87C4E424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7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F8D0EB2-2243-4512-92FF-4527F4FC7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700215-A7DD-4A06-AF78-C7053BC49C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9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EB22E6F-57C7-4A34-9BC0-382320C44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B8808B-90C0-44D2-8C0B-C97F72AC2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836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Щеблыкина Александра Андреевна</dc:creator>
  <cp:lastModifiedBy>Щеблыкина Александра Андреевна</cp:lastModifiedBy>
  <cp:revision>1</cp:revision>
  <dcterms:created xsi:type="dcterms:W3CDTF">2024-09-04T16:12:55Z</dcterms:created>
  <dcterms:modified xsi:type="dcterms:W3CDTF">2024-09-04T16:12:55Z</dcterms:modified>
</cp:coreProperties>
</file>